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7" r:id="rId3"/>
    <p:sldId id="308" r:id="rId4"/>
    <p:sldId id="309" r:id="rId5"/>
    <p:sldId id="310" r:id="rId6"/>
    <p:sldId id="311" r:id="rId7"/>
    <p:sldId id="305" r:id="rId8"/>
    <p:sldId id="312" r:id="rId9"/>
    <p:sldId id="304" r:id="rId10"/>
    <p:sldId id="306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301" r:id="rId35"/>
    <p:sldId id="302" r:id="rId36"/>
    <p:sldId id="303" r:id="rId37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1F3CD25D-6C71-4B56-886D-A40E53ADB39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188720" y="1860051"/>
            <a:ext cx="749808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600" b="0" strike="noStrike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Machine </a:t>
            </a:r>
            <a:r>
              <a:rPr lang="en-US" sz="3600" b="0" strike="noStrike" spc="-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endParaRPr lang="en-US" sz="3600" b="0" strike="noStrike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3624660" y="3267533"/>
            <a:ext cx="2626200" cy="1005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Morteza</a:t>
            </a:r>
            <a:r>
              <a:rPr lang="en-US" sz="2000" b="0" strike="noStrike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b="0" strike="noStrike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Maleki</a:t>
            </a:r>
            <a:endParaRPr lang="en-US" sz="2000" b="0" strike="noStrike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/>
          </p:nvPr>
        </p:nvSpPr>
        <p:spPr>
          <a:xfrm>
            <a:off x="654471" y="1234002"/>
            <a:ext cx="9071640" cy="328824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“Machine Learning: Field of study that gives</a:t>
            </a:r>
          </a:p>
          <a:p>
            <a:pPr marL="0" indent="0">
              <a:buNone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computers the ability to learn without being</a:t>
            </a:r>
          </a:p>
          <a:p>
            <a:pPr marL="0" indent="0">
              <a:buNone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explicitly programmed.” -Arthur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70872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1317240" y="365760"/>
            <a:ext cx="7278120" cy="520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914400" y="961200"/>
            <a:ext cx="8178480" cy="324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731520" y="731520"/>
            <a:ext cx="420624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600" b="0" strike="noStrike" spc="-1">
                <a:latin typeface="Time"/>
              </a:rPr>
              <a:t>Self driving cars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3291840" y="1919880"/>
            <a:ext cx="6012000" cy="3383640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-1554480" y="4663440"/>
            <a:ext cx="420624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>
                <a:latin typeface="Time"/>
              </a:rPr>
              <a:t>RL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005840" y="-507240"/>
            <a:ext cx="7406640" cy="407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200" b="0" strike="noStrike" spc="-1">
                <a:latin typeface="Time"/>
              </a:rPr>
              <a:t>Compose in the style of </a:t>
            </a:r>
            <a:r>
              <a:t/>
            </a:r>
            <a:br/>
            <a:r>
              <a:rPr lang="en-US" sz="2200" b="0" strike="noStrike" spc="-1">
                <a:latin typeface="Time"/>
              </a:rPr>
              <a:t>Chopin starting with </a:t>
            </a:r>
            <a:r>
              <a:t/>
            </a:r>
            <a:br/>
            <a:r>
              <a:rPr lang="en-US" sz="2200" b="0" strike="noStrike" spc="-1">
                <a:latin typeface="Time"/>
              </a:rPr>
              <a:t>Mozart’s Rondo alla Turca</a:t>
            </a:r>
            <a:r>
              <a:t/>
            </a:r>
            <a:br/>
            <a:endParaRPr lang="en-US" sz="2200" b="0" strike="noStrike" spc="-1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457200" y="4937760"/>
            <a:ext cx="35427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https://openai.com/blog/musenet/</a:t>
            </a:r>
          </a:p>
        </p:txBody>
      </p:sp>
      <p:sp>
        <p:nvSpPr>
          <p:cNvPr id="52" name="TextShape 3"/>
          <p:cNvSpPr txBox="1"/>
          <p:nvPr/>
        </p:nvSpPr>
        <p:spPr>
          <a:xfrm>
            <a:off x="4572000" y="4957200"/>
            <a:ext cx="35427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GPT 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Persian one!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0" y="4663440"/>
            <a:ext cx="3698640" cy="14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500" b="0" strike="noStrike" spc="-1">
                <a:latin typeface="Arial"/>
              </a:rPr>
              <a:t>GPT2</a:t>
            </a:r>
          </a:p>
          <a:p>
            <a:r>
              <a:rPr lang="en-US" sz="1500" b="0" strike="noStrike" spc="-1">
                <a:latin typeface="Arial"/>
              </a:rPr>
              <a:t>Generative Pre-trained Transformer 2 </a:t>
            </a:r>
          </a:p>
        </p:txBody>
      </p:sp>
      <p:sp>
        <p:nvSpPr>
          <p:cNvPr id="55" name="TextShape 3"/>
          <p:cNvSpPr txBox="1"/>
          <p:nvPr/>
        </p:nvSpPr>
        <p:spPr>
          <a:xfrm>
            <a:off x="4299840" y="4957200"/>
            <a:ext cx="40161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http://www.bolbolzaban.com/about</a:t>
            </a:r>
          </a:p>
        </p:txBody>
      </p:sp>
      <p:pic>
        <p:nvPicPr>
          <p:cNvPr id="56" name="Picture 55"/>
          <p:cNvPicPr/>
          <p:nvPr/>
        </p:nvPicPr>
        <p:blipFill>
          <a:blip r:embed="rId2"/>
          <a:stretch/>
        </p:blipFill>
        <p:spPr>
          <a:xfrm>
            <a:off x="3840480" y="365760"/>
            <a:ext cx="4475520" cy="447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GPT3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4389120" y="182880"/>
            <a:ext cx="5410800" cy="521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GPT3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3907440" y="365760"/>
            <a:ext cx="5876640" cy="506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365760" y="6400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Atlas robot can back flip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365760" y="6400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Face Recognition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2"/>
          <a:stretch/>
        </p:blipFill>
        <p:spPr>
          <a:xfrm>
            <a:off x="2743200" y="1463040"/>
            <a:ext cx="6789600" cy="3818880"/>
          </a:xfrm>
          <a:prstGeom prst="rect">
            <a:avLst/>
          </a:prstGeom>
          <a:ln>
            <a:noFill/>
          </a:ln>
        </p:spPr>
      </p:pic>
      <p:sp>
        <p:nvSpPr>
          <p:cNvPr id="64" name="TextShape 2"/>
          <p:cNvSpPr txBox="1"/>
          <p:nvPr/>
        </p:nvSpPr>
        <p:spPr>
          <a:xfrm>
            <a:off x="457200" y="42397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CNN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6" y="1016729"/>
            <a:ext cx="7045604" cy="359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49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1828800" y="1280160"/>
            <a:ext cx="8107200" cy="4053600"/>
          </a:xfrm>
          <a:prstGeom prst="rect">
            <a:avLst/>
          </a:prstGeom>
          <a:ln>
            <a:noFill/>
          </a:ln>
        </p:spPr>
      </p:pic>
      <p:sp>
        <p:nvSpPr>
          <p:cNvPr id="66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Generating images like real one!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274320" y="4663440"/>
            <a:ext cx="640080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Gan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AlphaGo (Deepmind) VS Lee Sedol (South Korea 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1463040" y="914400"/>
            <a:ext cx="6949800" cy="451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Neural Network 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3383280" y="1211400"/>
            <a:ext cx="4401720" cy="427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834640" y="822960"/>
            <a:ext cx="4457160" cy="228600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3"/>
          <a:stretch/>
        </p:blipFill>
        <p:spPr>
          <a:xfrm>
            <a:off x="2194560" y="3622680"/>
            <a:ext cx="5857200" cy="180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45960" y="1920240"/>
            <a:ext cx="7700760" cy="329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70720" y="274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1097280" y="1467360"/>
            <a:ext cx="6667200" cy="356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270720" y="274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913120" y="1155600"/>
            <a:ext cx="3762000" cy="36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1828800" y="1371600"/>
            <a:ext cx="5867280" cy="33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1188720" y="1737360"/>
            <a:ext cx="6793560" cy="283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Recurrent neural networks(RNNs)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2011680" y="1280160"/>
            <a:ext cx="7105680" cy="393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939" y="1240737"/>
            <a:ext cx="7389983" cy="321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56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1680120" y="1097280"/>
            <a:ext cx="7098120" cy="402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5943600" y="1406160"/>
            <a:ext cx="3123720" cy="371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1097280" y="1737360"/>
            <a:ext cx="7707600" cy="35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48640" y="490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ML way of work? (maybe?!)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426600" y="1645920"/>
            <a:ext cx="9174600" cy="22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765000" y="160416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0" strike="noStrike" spc="-1">
                <a:latin typeface="Arial"/>
              </a:rPr>
              <a:t>How to start??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765360" y="160416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0" strike="noStrike" spc="-1">
                <a:latin typeface="Arial"/>
              </a:rPr>
              <a:t>How to start??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822960" y="2693160"/>
            <a:ext cx="8013240" cy="13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200" b="0" strike="noStrike" spc="-1">
                <a:latin typeface="Arial"/>
              </a:rPr>
              <a:t>Is there a lot of probability and mathematics?</a:t>
            </a:r>
          </a:p>
          <a:p>
            <a:r>
              <a:rPr lang="en-US" sz="2200" b="0" strike="noStrike" spc="-1">
                <a:latin typeface="Arial"/>
              </a:rPr>
              <a:t>Do I need extraordinary programming skills? </a:t>
            </a:r>
          </a:p>
          <a:p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48640" y="59832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How to start??</a:t>
            </a:r>
          </a:p>
        </p:txBody>
      </p:sp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6975946" y="1634220"/>
            <a:ext cx="2130120" cy="112068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3"/>
          <a:stretch/>
        </p:blipFill>
        <p:spPr>
          <a:xfrm>
            <a:off x="7031520" y="3500280"/>
            <a:ext cx="2259360" cy="110412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4"/>
          <a:stretch/>
        </p:blipFill>
        <p:spPr>
          <a:xfrm>
            <a:off x="3488446" y="1856340"/>
            <a:ext cx="2385720" cy="676440"/>
          </a:xfrm>
          <a:prstGeom prst="rect">
            <a:avLst/>
          </a:prstGeom>
          <a:ln>
            <a:noFill/>
          </a:ln>
        </p:spPr>
      </p:pic>
      <p:pic>
        <p:nvPicPr>
          <p:cNvPr id="148" name="Picture 147"/>
          <p:cNvPicPr/>
          <p:nvPr/>
        </p:nvPicPr>
        <p:blipFill>
          <a:blip r:embed="rId5"/>
          <a:stretch/>
        </p:blipFill>
        <p:spPr>
          <a:xfrm>
            <a:off x="2468880" y="2685600"/>
            <a:ext cx="4095360" cy="225216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365760" y="219456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PYTHON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48640" y="59832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CNN tensorflow model example</a:t>
            </a: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1097280" y="1554480"/>
            <a:ext cx="8724240" cy="18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514" y="694208"/>
            <a:ext cx="7250371" cy="42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8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75" y="949124"/>
            <a:ext cx="7400318" cy="37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4" y="855077"/>
            <a:ext cx="8333628" cy="394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54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567" y="263355"/>
            <a:ext cx="3458058" cy="32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186" y="596776"/>
            <a:ext cx="2695951" cy="2581635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/>
          </p:nvPr>
        </p:nvSpPr>
        <p:spPr>
          <a:xfrm>
            <a:off x="237783" y="2844990"/>
            <a:ext cx="9071640" cy="328824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Gerrt</a:t>
            </a: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4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Tesauri</a:t>
            </a: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(IBM) teaches a </a:t>
            </a:r>
          </a:p>
          <a:p>
            <a:pPr marL="0" indent="0">
              <a:buNone/>
            </a:pP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neural network to play </a:t>
            </a:r>
          </a:p>
          <a:p>
            <a:pPr marL="0" indent="0">
              <a:buNone/>
            </a:pP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Backgammon.</a:t>
            </a:r>
          </a:p>
          <a:p>
            <a:pPr marL="0" indent="0">
              <a:buNone/>
            </a:pP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100k games </a:t>
            </a:r>
            <a:r>
              <a:rPr lang="en-US" sz="2400" dirty="0" err="1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aginst</a:t>
            </a: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itself</a:t>
            </a:r>
          </a:p>
          <a:p>
            <a:pPr marL="0" indent="0">
              <a:buNone/>
            </a:pPr>
            <a:r>
              <a:rPr lang="en-US" sz="24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 and beat world champion</a:t>
            </a:r>
            <a:endParaRPr lang="en-U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3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575" y="1672915"/>
            <a:ext cx="9071640" cy="946440"/>
          </a:xfrm>
        </p:spPr>
        <p:txBody>
          <a:bodyPr/>
          <a:lstStyle/>
          <a:p>
            <a:pPr algn="r" rtl="1"/>
            <a:r>
              <a:rPr lang="fa-IR" sz="2800" dirty="0" smtClean="0">
                <a:cs typeface="B Yekan" panose="00000400000000000000" pitchFamily="2" charset="-78"/>
              </a:rPr>
              <a:t>در ابتدا می‌گفتن </a:t>
            </a:r>
            <a:r>
              <a:rPr lang="en-US" sz="2800" dirty="0" smtClean="0">
                <a:cs typeface="B Yekan" panose="00000400000000000000" pitchFamily="2" charset="-78"/>
              </a:rPr>
              <a:t>AI</a:t>
            </a:r>
            <a:r>
              <a:rPr lang="fa-IR" sz="2800" dirty="0" smtClean="0">
                <a:cs typeface="B Yekan" panose="00000400000000000000" pitchFamily="2" charset="-78"/>
              </a:rPr>
              <a:t> بعد به دلیل مشکلاتی که رخ داد با یک مساله ساده ت</a:t>
            </a:r>
            <a:r>
              <a:rPr lang="fa-IR" sz="2800" dirty="0">
                <a:cs typeface="B Yekan" panose="00000400000000000000" pitchFamily="2" charset="-78"/>
              </a:rPr>
              <a:t>ب</a:t>
            </a:r>
            <a:r>
              <a:rPr lang="fa-IR" sz="2800" dirty="0" smtClean="0">
                <a:cs typeface="B Yekan" panose="00000400000000000000" pitchFamily="2" charset="-78"/>
              </a:rPr>
              <a:t>دیلش کردن به یادگیری ماشین</a:t>
            </a:r>
            <a:endParaRPr lang="en-US" sz="2800" dirty="0">
              <a:cs typeface="B Yekan" panose="00000400000000000000" pitchFamily="2" charset="-7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98527" y="3225851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800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logic to probability</a:t>
            </a:r>
            <a:endParaRPr lang="en-US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266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70" y="463219"/>
            <a:ext cx="7049484" cy="47441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349" y="1273213"/>
            <a:ext cx="2209787" cy="1735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574" y="3439609"/>
            <a:ext cx="2209787" cy="173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3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208</Words>
  <Application>Microsoft Office PowerPoint</Application>
  <PresentationFormat>Custom</PresentationFormat>
  <Paragraphs>48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B Yekan</vt:lpstr>
      <vt:lpstr>DejaVu Sans</vt:lpstr>
      <vt:lpstr>Open Sans</vt:lpstr>
      <vt:lpstr>Symbol</vt:lpstr>
      <vt:lpstr>Time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در ابتدا می‌گفتن AI بعد به دلیل مشکلاتی که رخ داد با یک مساله ساده تبدیلش کردن به یادگیری ماشین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PC</cp:lastModifiedBy>
  <cp:revision>128</cp:revision>
  <dcterms:created xsi:type="dcterms:W3CDTF">2021-01-14T22:00:25Z</dcterms:created>
  <dcterms:modified xsi:type="dcterms:W3CDTF">2023-12-01T04:39:40Z</dcterms:modified>
  <dc:language>en-US</dc:language>
</cp:coreProperties>
</file>